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3" cy="337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900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matic political stance detection"/>
          <p:cNvSpPr txBox="1"/>
          <p:nvPr>
            <p:ph type="ctrTitle"/>
          </p:nvPr>
        </p:nvSpPr>
        <p:spPr>
          <a:xfrm>
            <a:off x="850898" y="1269998"/>
            <a:ext cx="11303003" cy="35052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Automatic political stance detection </a:t>
            </a:r>
          </a:p>
        </p:txBody>
      </p:sp>
      <p:sp>
        <p:nvSpPr>
          <p:cNvPr id="119" name="Freya Hewett, Tim Patzelt, Dominik Pfütze, Henny Sluyter-Gäthje, Simon Untergasser"/>
          <p:cNvSpPr txBox="1"/>
          <p:nvPr>
            <p:ph type="subTitle" sz="quarter" idx="1"/>
          </p:nvPr>
        </p:nvSpPr>
        <p:spPr>
          <a:xfrm>
            <a:off x="850898" y="6117166"/>
            <a:ext cx="11303003" cy="1574802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Freya Hewett, Tim Patzelt, Dominik Pfütze, Henny Sluyter-Gäthje, Simon Untergasser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tivation"/>
          <p:cNvSpPr txBox="1"/>
          <p:nvPr>
            <p:ph type="title"/>
          </p:nvPr>
        </p:nvSpPr>
        <p:spPr>
          <a:xfrm>
            <a:off x="1393395" y="488156"/>
            <a:ext cx="10243410" cy="16793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Motivation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1315" y="2183842"/>
            <a:ext cx="5356531" cy="688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25" y="2183842"/>
            <a:ext cx="5581183" cy="68845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Pipeline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03" y="3129209"/>
            <a:ext cx="11609794" cy="593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Oriented torwards Burscher et  al. (2016)"/>
          <p:cNvSpPr txBox="1"/>
          <p:nvPr/>
        </p:nvSpPr>
        <p:spPr>
          <a:xfrm>
            <a:off x="6852814" y="2650438"/>
            <a:ext cx="612330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r">
              <a:spcBef>
                <a:spcPts val="3600"/>
              </a:spcBef>
              <a:buSzPct val="30000"/>
              <a:buBlip>
                <a:blip r:embed="rId3"/>
              </a:buBlip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Oriented torwards Burscher et  al. (2016)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at we still need to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we still need to do</a:t>
            </a:r>
          </a:p>
        </p:txBody>
      </p:sp>
      <p:sp>
        <p:nvSpPr>
          <p:cNvPr id="133" name="Manual extraction of topics and group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Manual extraction of topics and grouping</a:t>
            </a:r>
          </a:p>
          <a:p>
            <a:pPr>
              <a:buBlip>
                <a:blip r:embed="rId2"/>
              </a:buBlip>
            </a:pPr>
            <a:r>
              <a:t>Compare manual evaluation with automatic results</a:t>
            </a:r>
          </a:p>
          <a:p>
            <a:pPr>
              <a:buBlip>
                <a:blip r:embed="rId2"/>
              </a:buBlip>
            </a:pPr>
            <a:r>
              <a:t>Implement aspect-based sentiment analysis </a:t>
            </a:r>
          </a:p>
          <a:p>
            <a:pPr>
              <a:buBlip>
                <a:blip r:embed="rId2"/>
              </a:buBlip>
            </a:pPr>
            <a:r>
              <a:t>Maybe try out other cluster and topic modeling methods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23100" y="2565400"/>
            <a:ext cx="5397500" cy="6121400"/>
          </a:xfrm>
          <a:prstGeom prst="rect">
            <a:avLst/>
          </a:prstGeom>
        </p:spPr>
      </p:pic>
      <p:sp>
        <p:nvSpPr>
          <p:cNvPr id="137" name="Initial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Initial Results</a:t>
            </a:r>
          </a:p>
        </p:txBody>
      </p:sp>
      <p:sp>
        <p:nvSpPr>
          <p:cNvPr id="138" name="No meaningful difference between artic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No meaningful difference between articles</a:t>
            </a:r>
          </a:p>
          <a:p>
            <a:pPr>
              <a:buBlip>
                <a:blip r:embed="rId3"/>
              </a:buBlip>
            </a:pPr>
            <a:r>
              <a:t>Different corpus or preprocessing?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utomatic political stance dete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 political stance detection </a:t>
            </a:r>
          </a:p>
        </p:txBody>
      </p:sp>
      <p:sp>
        <p:nvSpPr>
          <p:cNvPr id="14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635076" y="9311677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sp>
        <p:nvSpPr>
          <p:cNvPr id="144" name="Thumbs Up"/>
          <p:cNvSpPr/>
          <p:nvPr/>
        </p:nvSpPr>
        <p:spPr>
          <a:xfrm>
            <a:off x="5897829" y="4988731"/>
            <a:ext cx="1209132" cy="13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References</a:t>
            </a:r>
          </a:p>
        </p:txBody>
      </p:sp>
      <p:sp>
        <p:nvSpPr>
          <p:cNvPr id="147" name="Burscher, B., Vliegenthart, R. and Vreese, C.H.D., 2016. Frames Beyond words: applying cluster and sentiment analysis to news coverage of the nuclear power issue. Social Science Computer Review, Vol. 34(5), pp.530-54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Burscher, B., Vliegenthart, R. and Vreese, C.H.D., 2016. Frames Beyond words: applying cluster and sentiment analysis to news coverage of the nuclear power issue. Social Science Computer Review, Vol. 34(5), pp.530-545.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Hutto, C.J. &amp; Gilbert, E.E., 2014. VADER: A Parsimonious Rule-based Model for Sentiment Analysis of Social Media Text. Eighth International Conference on Weblogs and Social Media (ICWSM-14). Ann Arbor, MI, June 2014. </a:t>
            </a: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indent="0" algn="just" defTabSz="361188">
              <a:lnSpc>
                <a:spcPts val="3700"/>
              </a:lnSpc>
              <a:spcBef>
                <a:spcPts val="900"/>
              </a:spcBef>
              <a:buSzTx/>
              <a:buNone/>
              <a:defRPr sz="1975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Karypis, G., Kumar, V., &amp; Steinbach, M. (2000). A Comparison of Document Clustering Techniques. Proceedings of the KDD Workshop on Text Mining, 2000.</a:t>
            </a:r>
            <a:endParaRPr sz="948"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2900"/>
              </a:lnSpc>
              <a:spcBef>
                <a:spcPts val="900"/>
              </a:spcBef>
              <a:buSzTx/>
              <a:buNone/>
              <a:defRPr sz="1264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algn="just" defTabSz="361188">
              <a:lnSpc>
                <a:spcPts val="3300"/>
              </a:lnSpc>
              <a:spcBef>
                <a:spcPts val="900"/>
              </a:spcBef>
              <a:buSzTx/>
              <a:buNone/>
              <a:defRPr sz="1580"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635078" y="9311678"/>
            <a:ext cx="213158" cy="3123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